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66" r:id="rId9"/>
    <p:sldId id="267" r:id="rId10"/>
    <p:sldId id="268" r:id="rId11"/>
    <p:sldId id="269" r:id="rId12"/>
    <p:sldId id="270" r:id="rId13"/>
    <p:sldId id="258" r:id="rId14"/>
    <p:sldId id="271" r:id="rId15"/>
    <p:sldId id="272" r:id="rId16"/>
    <p:sldId id="273" r:id="rId17"/>
    <p:sldId id="274" r:id="rId18"/>
    <p:sldId id="275" r:id="rId19"/>
    <p:sldId id="259" r:id="rId20"/>
    <p:sldId id="276" r:id="rId21"/>
    <p:sldId id="277" r:id="rId22"/>
    <p:sldId id="278" r:id="rId23"/>
    <p:sldId id="279" r:id="rId24"/>
    <p:sldId id="280" r:id="rId25"/>
    <p:sldId id="281" r:id="rId26"/>
    <p:sldId id="26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0" autoAdjust="0"/>
    <p:restoredTop sz="94660"/>
  </p:normalViewPr>
  <p:slideViewPr>
    <p:cSldViewPr>
      <p:cViewPr>
        <p:scale>
          <a:sx n="100" d="100"/>
          <a:sy n="100" d="100"/>
        </p:scale>
        <p:origin x="-1320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0B04-3ED5-409C-88B2-302DF8B8E8C6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101A0-3DEE-49D4-9F76-DA1E7A0822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3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9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62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6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6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6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1A0-3DEE-49D4-9F76-DA1E7A0822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0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2018-03-01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ooo\Desktop\고니\ori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5796" y="948690"/>
            <a:ext cx="3672408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1 - </a:t>
            </a:r>
            <a:r>
              <a:rPr lang="ko-KR" altLang="en-US" sz="2400" smtClean="0">
                <a:solidFill>
                  <a:schemeClr val="bg1"/>
                </a:solidFill>
              </a:rPr>
              <a:t>신전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2 - </a:t>
            </a:r>
            <a:r>
              <a:rPr lang="ko-KR" altLang="en-US" sz="2400" smtClean="0">
                <a:solidFill>
                  <a:schemeClr val="bg1"/>
                </a:solidFill>
              </a:rPr>
              <a:t>숲</a:t>
            </a:r>
            <a:r>
              <a:rPr lang="en-US" altLang="ko-KR" sz="240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3 - </a:t>
            </a:r>
            <a:r>
              <a:rPr lang="ko-KR" altLang="en-US" sz="2400" smtClean="0">
                <a:solidFill>
                  <a:schemeClr val="bg1"/>
                </a:solidFill>
              </a:rPr>
              <a:t>숲</a:t>
            </a:r>
            <a:r>
              <a:rPr lang="en-US" altLang="ko-KR" sz="240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4 - </a:t>
            </a:r>
            <a:r>
              <a:rPr lang="ko-KR" altLang="en-US" sz="2400" smtClean="0">
                <a:solidFill>
                  <a:schemeClr val="bg1"/>
                </a:solidFill>
              </a:rPr>
              <a:t>동굴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5 - </a:t>
            </a:r>
            <a:r>
              <a:rPr lang="ko-KR" altLang="en-US" sz="2400" smtClean="0">
                <a:solidFill>
                  <a:schemeClr val="bg1"/>
                </a:solidFill>
              </a:rPr>
              <a:t>숲</a:t>
            </a:r>
            <a:r>
              <a:rPr lang="en-US" altLang="ko-KR" sz="2400" smtClean="0">
                <a:solidFill>
                  <a:schemeClr val="bg1"/>
                </a:solidFill>
              </a:rPr>
              <a:t>3</a:t>
            </a: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스테이지</a:t>
            </a:r>
            <a:r>
              <a:rPr lang="en-US" altLang="ko-KR" smtClean="0">
                <a:solidFill>
                  <a:schemeClr val="bg1"/>
                </a:solidFill>
              </a:rPr>
              <a:t>1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숲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샛</a:t>
            </a:r>
            <a:r>
              <a:rPr lang="ko-KR" altLang="en-US">
                <a:solidFill>
                  <a:schemeClr val="bg1"/>
                </a:solidFill>
              </a:rPr>
              <a:t>길</a:t>
            </a:r>
            <a:r>
              <a:rPr lang="en-US" altLang="ko-KR" smtClean="0">
                <a:solidFill>
                  <a:schemeClr val="bg1"/>
                </a:solidFill>
              </a:rPr>
              <a:t>(3)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작은 통로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바위 다리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탑 오르막길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유물 보관소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5" name="Picture 3" descr="C:\Users\ooo\Desktop\913cdf4c710da4ea4109e685caa67c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" y="3919895"/>
            <a:ext cx="2774393" cy="28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ooo\Desktop\59d78ece460c1ab3ac06ebe014019ea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" y="1052737"/>
            <a:ext cx="277439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31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무너</a:t>
            </a:r>
            <a:r>
              <a:rPr lang="ko-KR" altLang="en-US">
                <a:solidFill>
                  <a:schemeClr val="bg1"/>
                </a:solidFill>
              </a:rPr>
              <a:t>짐</a:t>
            </a:r>
            <a:r>
              <a:rPr lang="en-US" altLang="ko-KR" smtClean="0">
                <a:solidFill>
                  <a:schemeClr val="bg1"/>
                </a:solidFill>
              </a:rPr>
              <a:t>(4)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무너지는 계단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무너지는 다리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굴러오는 바위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구멍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4098" name="Picture 2" descr="C:\Users\ooo\Desktop\b2e6d25af27a434172f4d3e92374ed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1" y="1143274"/>
            <a:ext cx="2774393" cy="277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ooo\Desktop\39d78c893ce4e934bd768cd42f4061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" y="4005063"/>
            <a:ext cx="2746785" cy="260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3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탈출</a:t>
            </a:r>
            <a:r>
              <a:rPr lang="en-US" altLang="ko-KR" smtClean="0">
                <a:solidFill>
                  <a:schemeClr val="bg1"/>
                </a:solidFill>
              </a:rPr>
              <a:t>(5)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경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무너지는 나무다리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무너지는 폐광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탈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122" name="Picture 2" descr="C:\Users\ooo\Desktop\795307ce2527b9433cec23d99fb16a2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" y="1124744"/>
            <a:ext cx="26860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ooo\Desktop\e3f16efd4fe66cfa1979ec4437f07f2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9" r="3781"/>
          <a:stretch/>
        </p:blipFill>
        <p:spPr bwMode="auto">
          <a:xfrm>
            <a:off x="74341" y="2986415"/>
            <a:ext cx="2670770" cy="26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3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9650"/>
            <a:ext cx="9144000" cy="588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5796" y="948690"/>
            <a:ext cx="3672408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1 - </a:t>
            </a:r>
            <a:r>
              <a:rPr lang="ko-KR" altLang="en-US" sz="2400" smtClean="0">
                <a:solidFill>
                  <a:schemeClr val="bg1"/>
                </a:solidFill>
              </a:rPr>
              <a:t>얕은 바다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2 - </a:t>
            </a:r>
            <a:r>
              <a:rPr lang="ko-KR" altLang="en-US" sz="2400" smtClean="0">
                <a:solidFill>
                  <a:schemeClr val="bg1"/>
                </a:solidFill>
              </a:rPr>
              <a:t>깊은 바다</a:t>
            </a:r>
            <a:r>
              <a:rPr lang="en-US" altLang="ko-KR" sz="240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3 - </a:t>
            </a:r>
            <a:r>
              <a:rPr lang="ko-KR" altLang="en-US" sz="2400" smtClean="0">
                <a:solidFill>
                  <a:schemeClr val="bg1"/>
                </a:solidFill>
              </a:rPr>
              <a:t>깊은 바다</a:t>
            </a:r>
            <a:r>
              <a:rPr lang="en-US" altLang="ko-KR" sz="240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4 - </a:t>
            </a:r>
            <a:r>
              <a:rPr lang="ko-KR" altLang="en-US" sz="2400" smtClean="0">
                <a:solidFill>
                  <a:schemeClr val="bg1"/>
                </a:solidFill>
              </a:rPr>
              <a:t>동</a:t>
            </a:r>
            <a:r>
              <a:rPr lang="ko-KR" altLang="en-US" sz="2400">
                <a:solidFill>
                  <a:schemeClr val="bg1"/>
                </a:solidFill>
              </a:rPr>
              <a:t>굴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5 - </a:t>
            </a:r>
            <a:r>
              <a:rPr lang="ko-KR" altLang="en-US" sz="2400" smtClean="0">
                <a:solidFill>
                  <a:schemeClr val="bg1"/>
                </a:solidFill>
              </a:rPr>
              <a:t>난파</a:t>
            </a:r>
            <a:r>
              <a:rPr lang="ko-KR" altLang="en-US" sz="2400">
                <a:solidFill>
                  <a:schemeClr val="bg1"/>
                </a:solidFill>
              </a:rPr>
              <a:t>선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스테이지</a:t>
            </a:r>
            <a:r>
              <a:rPr lang="en-US" altLang="ko-KR" smtClean="0">
                <a:solidFill>
                  <a:schemeClr val="bg1"/>
                </a:solidFill>
              </a:rPr>
              <a:t>3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바</a:t>
            </a:r>
            <a:r>
              <a:rPr lang="ko-KR" altLang="en-US">
                <a:solidFill>
                  <a:schemeClr val="bg1"/>
                </a:solidFill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45766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4869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얕은 바다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해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안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3, 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얕은 바다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653136" y="-248971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화산쇄설류얕</a:t>
            </a:r>
            <a:endParaRPr lang="ko-KR" altLang="en-US"/>
          </a:p>
        </p:txBody>
      </p:sp>
      <p:pic>
        <p:nvPicPr>
          <p:cNvPr id="10244" name="Picture 4" descr="C:\Users\ooo\Desktop\UrwH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t="55150" r="29252" b="2348"/>
          <a:stretch/>
        </p:blipFill>
        <p:spPr bwMode="auto">
          <a:xfrm>
            <a:off x="61841" y="2864146"/>
            <a:ext cx="2312071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ooo\Desktop\다운로드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" y="1052736"/>
            <a:ext cx="2592288" cy="172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ooo\Desktop\4e4a7a907b15317cdeb1653b3bf2251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" y="4869160"/>
            <a:ext cx="2944327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깊은 바다</a:t>
            </a:r>
            <a:r>
              <a:rPr lang="en-US" altLang="ko-KR" smtClean="0">
                <a:solidFill>
                  <a:schemeClr val="bg1"/>
                </a:solidFill>
              </a:rPr>
              <a:t>1(2)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내리막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바다 속의 절벽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어두운 물속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5" descr="C:\Users\ooo\Desktop\b592d2fb25104a81279c2d624916cf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001"/>
            <a:ext cx="2399256" cy="21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ooo\Desktop\20160822023654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5157192"/>
            <a:ext cx="2498264" cy="155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ooo\Desktop\A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56992"/>
            <a:ext cx="307234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깊은 바다</a:t>
            </a:r>
            <a:r>
              <a:rPr lang="en-US" altLang="ko-KR" smtClean="0">
                <a:solidFill>
                  <a:schemeClr val="bg1"/>
                </a:solidFill>
              </a:rPr>
              <a:t>2(3)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어두운 물속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크라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2" descr="C:\Users\ooo\Desktop\a544330c6f0216890507f31f1ce20d7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" y="992083"/>
            <a:ext cx="2686050" cy="22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4" t="14667" r="12142" b="20952"/>
          <a:stretch/>
        </p:blipFill>
        <p:spPr bwMode="auto">
          <a:xfrm>
            <a:off x="45640" y="3261191"/>
            <a:ext cx="2663974" cy="204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71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동굴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1, 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내부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동굴의 끝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1266" name="Picture 2" descr="C:\Users\ooo\Desktop\32707c04a97823c39fdb03672f37ce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5157193"/>
            <a:ext cx="2571750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ooo\Desktop\4e33ed43e22a21bd795021bd7f484a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9227"/>
            <a:ext cx="241176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ooo\Desktop\4ec39a5430a654c1f6dcac5c6321e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3291012"/>
            <a:ext cx="2519264" cy="174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난파선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난파선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난파선 내부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(3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층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난파선 내부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(4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층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보물 저장실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5" descr="C:\Users\ooo\Desktop\af65764db30488a942e3f689ff2671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" y="1024161"/>
            <a:ext cx="3387373" cy="28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19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oo\Desktop\Ia-PfsLU8mShZsCAsYgAhaFE3j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80728"/>
            <a:ext cx="9144001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7067" y="733246"/>
            <a:ext cx="3672408" cy="61247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1 - </a:t>
            </a:r>
            <a:r>
              <a:rPr lang="ko-KR" altLang="en-US" sz="2000" smtClean="0">
                <a:solidFill>
                  <a:schemeClr val="bg1"/>
                </a:solidFill>
              </a:rPr>
              <a:t>얼음 숲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2 - </a:t>
            </a:r>
            <a:r>
              <a:rPr lang="ko-KR" altLang="en-US" sz="2000" smtClean="0">
                <a:solidFill>
                  <a:schemeClr val="bg1"/>
                </a:solidFill>
              </a:rPr>
              <a:t>얼어붙은 호수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3 - </a:t>
            </a:r>
            <a:r>
              <a:rPr lang="ko-KR" altLang="en-US" sz="2000" smtClean="0">
                <a:solidFill>
                  <a:schemeClr val="bg1"/>
                </a:solidFill>
              </a:rPr>
              <a:t>눈보</a:t>
            </a:r>
            <a:r>
              <a:rPr lang="ko-KR" altLang="en-US" sz="2000">
                <a:solidFill>
                  <a:schemeClr val="bg1"/>
                </a:solidFill>
              </a:rPr>
              <a:t>라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4 - </a:t>
            </a:r>
            <a:r>
              <a:rPr lang="ko-KR" altLang="en-US" sz="2000" smtClean="0">
                <a:solidFill>
                  <a:schemeClr val="bg1"/>
                </a:solidFill>
              </a:rPr>
              <a:t>얼음 동굴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5 - </a:t>
            </a:r>
            <a:r>
              <a:rPr lang="ko-KR" altLang="en-US" sz="2000" smtClean="0">
                <a:solidFill>
                  <a:schemeClr val="bg1"/>
                </a:solidFill>
              </a:rPr>
              <a:t>얼음 신전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6 -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</a:rPr>
              <a:t>눈사태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스테이지</a:t>
            </a:r>
            <a:r>
              <a:rPr lang="en-US" altLang="ko-KR" smtClean="0">
                <a:solidFill>
                  <a:schemeClr val="bg1"/>
                </a:solidFill>
              </a:rPr>
              <a:t>4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설</a:t>
            </a:r>
            <a:r>
              <a:rPr lang="ko-KR" altLang="en-US">
                <a:solidFill>
                  <a:schemeClr val="bg1"/>
                </a:solidFill>
              </a:rPr>
              <a:t>산</a:t>
            </a:r>
          </a:p>
        </p:txBody>
      </p:sp>
    </p:spTree>
    <p:extLst>
      <p:ext uri="{BB962C8B-B14F-4D97-AF65-F5344CB8AC3E}">
        <p14:creationId xmlns:p14="http://schemas.microsoft.com/office/powerpoint/2010/main" val="45766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신전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123" name="Picture 3" descr="C:\Users\ooo\Desktop\4a80e25b580885d4d696141c613600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" y="1039575"/>
            <a:ext cx="2768148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나무多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+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신전내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86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얼음 숲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얼음숲 진입로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 숲 초입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얼음숲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3" descr="C:\Users\ooo\Desktop\156200454410ac914b46b57bb6eb0cb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999768"/>
            <a:ext cx="242570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ooo\Desktop\ae48c73117740846afaee8438bfe02c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2677781"/>
            <a:ext cx="2428875" cy="18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ooo\Desktop\6d587c44a9774be104ac140399844c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" y="4530701"/>
            <a:ext cx="2421310" cy="23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얼어붙은 호수</a:t>
            </a:r>
            <a:r>
              <a:rPr lang="en-US" altLang="ko-KR" smtClean="0">
                <a:solidFill>
                  <a:schemeClr val="bg1"/>
                </a:solidFill>
              </a:rPr>
              <a:t>(2)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내리막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 호수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 호수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+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절벽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7170" name="Picture 2" descr="C:\Users\ooo\Desktop\d37c781332b01d53d757a143a501af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" y="2564904"/>
            <a:ext cx="2050689" cy="15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ooo\Desktop\3880a59cf6a1823ebf15049c3d01bc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" y="5589240"/>
            <a:ext cx="2050688" cy="11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ooo\Desktop\a770ff01ce28505138ad8dd097deb16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4" y="1079540"/>
            <a:ext cx="2049189" cy="141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ooo\Desktop\4d3690ed4ab954822663b293a162c6e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" y="4111848"/>
            <a:ext cx="2061305" cy="14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눈보라</a:t>
            </a:r>
            <a:r>
              <a:rPr lang="en-US" altLang="ko-KR" smtClean="0">
                <a:solidFill>
                  <a:schemeClr val="bg1"/>
                </a:solidFill>
              </a:rPr>
              <a:t>(3)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오르막길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절벽지대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얼음 동굴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194" name="Picture 2" descr="C:\Users\ooo\Desktop\ce8028deeb6810ab8ce15adcf9574f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5301208"/>
            <a:ext cx="2056223" cy="15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ooo\Desktop\86c75d48b23e5f6281fd8c56a89f6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005064"/>
            <a:ext cx="2056223" cy="12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ooo\Desktop\36eda2fc3260967d9e710358ff6b2ed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1" y="1052736"/>
            <a:ext cx="2056222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ooo\Desktop\7c8edce8cfa73ea0acbc45121a4397d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587749"/>
            <a:ext cx="2056223" cy="133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얼음 동굴</a:t>
            </a:r>
            <a:r>
              <a:rPr lang="en-US" altLang="ko-KR" smtClean="0">
                <a:solidFill>
                  <a:schemeClr val="bg1"/>
                </a:solidFill>
              </a:rPr>
              <a:t>(4)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초입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6146" name="Picture 2" descr="C:\Users\ooo\Desktop\b5ab779e4958eaefe408ee89a6d0b16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44564"/>
            <a:ext cx="2489067" cy="17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oo\Desktop\4a967d5e7491dd07956da3f0c4936f4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07220"/>
            <a:ext cx="2489066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ooo\Desktop\b1b8716e8a51a40da316e939ab25f2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" y="4725144"/>
            <a:ext cx="2490307" cy="16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얼음신전</a:t>
            </a:r>
            <a:r>
              <a:rPr lang="en-US" altLang="ko-KR" smtClean="0">
                <a:solidFill>
                  <a:schemeClr val="bg1"/>
                </a:solidFill>
              </a:rPr>
              <a:t>(5)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복도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유물 보관실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242" name="Picture 2" descr="C:\Users\ooo\Desktop\902046c43c4eb11b1eafe7c2b865c1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201307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ooo\Desktop\f6a4fcced95dce058eadc7974e80c5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924944"/>
            <a:ext cx="245481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눈사태</a:t>
            </a:r>
            <a:r>
              <a:rPr lang="en-US" altLang="ko-KR" smtClean="0">
                <a:solidFill>
                  <a:schemeClr val="bg1"/>
                </a:solidFill>
              </a:rPr>
              <a:t>(6)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1, 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경사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탈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9218" name="Picture 2" descr="C:\Users\ooo\Desktop\9321e0067cd91e4994090b11837fa5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" y="1023297"/>
            <a:ext cx="26860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ooo\Desktop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9" y="2870280"/>
            <a:ext cx="2686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oo\Desktop\화산 그래픽 컨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4000" cy="588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7067" y="980728"/>
            <a:ext cx="3672408" cy="58785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200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1 - </a:t>
            </a:r>
            <a:r>
              <a:rPr lang="ko-KR" altLang="en-US" sz="2000" smtClean="0">
                <a:solidFill>
                  <a:schemeClr val="bg1"/>
                </a:solidFill>
              </a:rPr>
              <a:t>화산 입구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2 - </a:t>
            </a:r>
            <a:r>
              <a:rPr lang="ko-KR" altLang="en-US" sz="2000" smtClean="0">
                <a:solidFill>
                  <a:schemeClr val="bg1"/>
                </a:solidFill>
              </a:rPr>
              <a:t>용암의 강</a:t>
            </a:r>
            <a:r>
              <a:rPr lang="en-US" altLang="ko-KR" sz="200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3 - </a:t>
            </a:r>
            <a:r>
              <a:rPr lang="ko-KR" altLang="en-US" sz="2000" smtClean="0">
                <a:solidFill>
                  <a:schemeClr val="bg1"/>
                </a:solidFill>
              </a:rPr>
              <a:t>화산 중심부</a:t>
            </a:r>
            <a:r>
              <a:rPr lang="en-US" altLang="ko-KR" sz="2000" smtClean="0">
                <a:solidFill>
                  <a:schemeClr val="bg1"/>
                </a:solidFill>
              </a:rPr>
              <a:t>1</a:t>
            </a: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4 - </a:t>
            </a:r>
            <a:r>
              <a:rPr lang="ko-KR" altLang="en-US" sz="2000" smtClean="0">
                <a:solidFill>
                  <a:schemeClr val="bg1"/>
                </a:solidFill>
              </a:rPr>
              <a:t>신</a:t>
            </a:r>
            <a:r>
              <a:rPr lang="ko-KR" altLang="en-US" sz="2000">
                <a:solidFill>
                  <a:schemeClr val="bg1"/>
                </a:solidFill>
              </a:rPr>
              <a:t>전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5 - </a:t>
            </a:r>
            <a:r>
              <a:rPr lang="ko-KR" altLang="en-US" sz="2000" smtClean="0">
                <a:solidFill>
                  <a:schemeClr val="bg1"/>
                </a:solidFill>
              </a:rPr>
              <a:t>화산 중심부</a:t>
            </a:r>
            <a:r>
              <a:rPr lang="en-US" altLang="ko-KR" sz="2000" smtClean="0">
                <a:solidFill>
                  <a:schemeClr val="bg1"/>
                </a:solidFill>
              </a:rPr>
              <a:t>2</a:t>
            </a:r>
            <a:endParaRPr lang="en-US" altLang="ko-KR" sz="2000">
              <a:solidFill>
                <a:schemeClr val="bg1"/>
              </a:solidFill>
            </a:endParaRP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6 - </a:t>
            </a:r>
            <a:r>
              <a:rPr lang="ko-KR" altLang="en-US" sz="2000" smtClean="0">
                <a:solidFill>
                  <a:schemeClr val="bg1"/>
                </a:solidFill>
              </a:rPr>
              <a:t>용암의 강</a:t>
            </a:r>
            <a:r>
              <a:rPr lang="en-US" altLang="ko-KR" sz="2000" smtClean="0">
                <a:solidFill>
                  <a:schemeClr val="bg1"/>
                </a:solidFill>
              </a:rPr>
              <a:t>2</a:t>
            </a:r>
          </a:p>
          <a:p>
            <a:pPr algn="ctr"/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7 - </a:t>
            </a:r>
            <a:r>
              <a:rPr lang="ko-KR" altLang="en-US" sz="2000" smtClean="0">
                <a:solidFill>
                  <a:schemeClr val="bg1"/>
                </a:solidFill>
              </a:rPr>
              <a:t>화산 외부</a:t>
            </a:r>
            <a:endParaRPr lang="en-US" altLang="ko-KR" sz="2000" smtClean="0">
              <a:solidFill>
                <a:schemeClr val="bg1"/>
              </a:solidFill>
            </a:endParaRPr>
          </a:p>
          <a:p>
            <a:pPr algn="ctr"/>
            <a:endParaRPr lang="en-US" altLang="ko-KR" sz="2000">
              <a:solidFill>
                <a:schemeClr val="bg1"/>
              </a:solidFill>
            </a:endParaRPr>
          </a:p>
          <a:p>
            <a:pPr algn="ctr"/>
            <a:r>
              <a:rPr lang="en-US" altLang="ko-KR" sz="2000" smtClean="0">
                <a:solidFill>
                  <a:schemeClr val="bg1"/>
                </a:solidFill>
              </a:rPr>
              <a:t>8 - </a:t>
            </a:r>
            <a:r>
              <a:rPr lang="ko-KR" altLang="en-US" sz="2000" smtClean="0">
                <a:solidFill>
                  <a:schemeClr val="bg1"/>
                </a:solidFill>
              </a:rPr>
              <a:t>불타는 숲</a:t>
            </a:r>
            <a:r>
              <a:rPr lang="en-US" altLang="ko-KR" sz="1000">
                <a:solidFill>
                  <a:schemeClr val="bg1"/>
                </a:solidFill>
              </a:rPr>
              <a:t> </a:t>
            </a:r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스테이지</a:t>
            </a:r>
            <a:r>
              <a:rPr lang="en-US" altLang="ko-KR">
                <a:solidFill>
                  <a:schemeClr val="bg1"/>
                </a:solidFill>
              </a:rPr>
              <a:t>5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>
                <a:solidFill>
                  <a:schemeClr val="bg1"/>
                </a:solidFill>
              </a:rPr>
              <a:t>화</a:t>
            </a:r>
            <a:r>
              <a:rPr lang="ko-KR" altLang="en-US" smtClean="0">
                <a:solidFill>
                  <a:schemeClr val="bg1"/>
                </a:solidFill>
              </a:rPr>
              <a:t>산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3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화산 입구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초입부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용암의 강 가는길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3" descr="C:\Users\ooo\Desktop\95b67adfd5f9a42d5a2e915b8b8a05d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6" y="1052737"/>
            <a:ext cx="2155317" cy="14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ooo\Desktop\df7847481b405971a822ee60d29940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7" y="2574672"/>
            <a:ext cx="216024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oo\Desktop\eb0609db58138bcea4e81ab9a7feb32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455" r="2906" b="50000"/>
          <a:stretch/>
        </p:blipFill>
        <p:spPr bwMode="auto">
          <a:xfrm>
            <a:off x="86042" y="4252932"/>
            <a:ext cx="2181704" cy="122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ooo\Desktop\5de6ae5d383f615290f36eee029be5d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7" y="5501325"/>
            <a:ext cx="2160240" cy="12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용암의 강</a:t>
            </a:r>
            <a:r>
              <a:rPr lang="en-US" altLang="ko-KR" smtClean="0">
                <a:solidFill>
                  <a:schemeClr val="bg1"/>
                </a:solidFill>
              </a:rPr>
              <a:t>1(2)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26" name="Picture 2" descr="C:\Users\ooo\Desktop\다운로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" y="1052736"/>
            <a:ext cx="228457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oo\Desktop\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12657" r="17592" b="36676"/>
          <a:stretch/>
        </p:blipFill>
        <p:spPr bwMode="auto">
          <a:xfrm>
            <a:off x="51450" y="2564904"/>
            <a:ext cx="225028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ooo\Desktop\08f9c42b626e681f165480e5433100f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" y="4365105"/>
            <a:ext cx="225028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상류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중류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하류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화산 중심부</a:t>
            </a:r>
            <a:r>
              <a:rPr lang="en-US" altLang="ko-KR" smtClean="0">
                <a:solidFill>
                  <a:schemeClr val="bg1"/>
                </a:solidFill>
              </a:rPr>
              <a:t>1(3)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중심부 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중심부 다리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신전 가는길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2" descr="C:\Users\ooo\Desktop\107aabb5a68b6455e5aeb16f239cd57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163"/>
            <a:ext cx="2123728" cy="165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ooo\Desktop\2d80b4a5ca1675e5cecac77655667c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08921"/>
            <a:ext cx="2123728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oo\Desktop\afa553fbab5d4921f47b60262dd9361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" y="4042981"/>
            <a:ext cx="2101235" cy="139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ooo\Desktop\ee411d6e7d58528ae538e3eab857474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847" b="73722"/>
          <a:stretch/>
        </p:blipFill>
        <p:spPr bwMode="auto">
          <a:xfrm>
            <a:off x="50528" y="5467339"/>
            <a:ext cx="2056826" cy="139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숲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r>
              <a:rPr lang="ko-KR" altLang="en-US" smtClean="0">
                <a:solidFill>
                  <a:schemeClr val="bg1"/>
                </a:solidFill>
              </a:rPr>
              <a:t>초입</a:t>
            </a:r>
            <a:r>
              <a:rPr lang="en-US" altLang="ko-KR" smtClean="0">
                <a:solidFill>
                  <a:schemeClr val="bg1"/>
                </a:solidFill>
              </a:rPr>
              <a:t>(2)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8844" y="1052735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외부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 오르막길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5128" name="Picture 8" descr="C:\Users\ooo\Desktop\58d303c741d0b5661522148aa49419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2" y="965240"/>
            <a:ext cx="247638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ooo\Desktop\7a0f78329d0e492ad31012cd13edc3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862580"/>
            <a:ext cx="2483769" cy="18133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ooo\Desktop\4399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875381"/>
            <a:ext cx="2483769" cy="1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09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신전</a:t>
            </a:r>
            <a:r>
              <a:rPr lang="en-US" altLang="ko-KR" smtClean="0">
                <a:solidFill>
                  <a:schemeClr val="bg1"/>
                </a:solidFill>
              </a:rPr>
              <a:t>(4)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계단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4" descr="C:\Users\ooo\Desktop\26c56492af41d7ccdc3d80bdc10ef7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" y="4815358"/>
            <a:ext cx="268605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ooo\Desktop\54adafdfdc80cabcd1fef43b9fd192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" y="1116707"/>
            <a:ext cx="2686050" cy="21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ooo\Desktop\bb30fe5a55e10af495b365c5d4ef22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" y="3228077"/>
            <a:ext cx="2686050" cy="1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화산 중심부</a:t>
            </a:r>
            <a:r>
              <a:rPr lang="en-US" altLang="ko-KR" smtClean="0">
                <a:solidFill>
                  <a:schemeClr val="bg1"/>
                </a:solidFill>
              </a:rPr>
              <a:t>2(5)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4098" name="Picture 2" descr="C:\Users\ooo\Desktop\db09ee56a9fd3f091561503bc80204a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" y="5308600"/>
            <a:ext cx="2056826" cy="14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ooo\Desktop\ee411d6e7d58528ae538e3eab85747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" t="58309" r="31225" b="16260"/>
          <a:stretch/>
        </p:blipFill>
        <p:spPr bwMode="auto">
          <a:xfrm>
            <a:off x="89278" y="1067076"/>
            <a:ext cx="2056826" cy="13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ooo\Desktop\eb81d8ef859cc63f0864248a6d56bd9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0" b="-479"/>
          <a:stretch/>
        </p:blipFill>
        <p:spPr bwMode="auto">
          <a:xfrm>
            <a:off x="63763" y="2479105"/>
            <a:ext cx="2056826" cy="120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oo\Desktop\The_Backyardigans_Tale_of_the_Mighty_Knights_P2_Mountain_Concept_Ar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" y="3715312"/>
            <a:ext cx="2056826" cy="15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995936" y="1183829"/>
            <a:ext cx="374441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무너져 내린 화산 신전 가는길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용암이 흐르는 화산 중심부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폭발하는 용암길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용</a:t>
            </a:r>
            <a:r>
              <a:rPr lang="ko-KR" altLang="en-US">
                <a:solidFill>
                  <a:schemeClr val="bg1"/>
                </a:solidFill>
              </a:rPr>
              <a:t>암</a:t>
            </a:r>
            <a:r>
              <a:rPr lang="ko-KR" altLang="en-US" smtClean="0">
                <a:solidFill>
                  <a:schemeClr val="bg1"/>
                </a:solidFill>
              </a:rPr>
              <a:t>의 강</a:t>
            </a:r>
            <a:r>
              <a:rPr lang="en-US" altLang="ko-KR" smtClean="0">
                <a:solidFill>
                  <a:schemeClr val="bg1"/>
                </a:solidFill>
              </a:rPr>
              <a:t>2(6)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하류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중류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강 상류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" name="Picture 7" descr="C:\Users\ooo\Desktop\9ead589318370c9921980c47515624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" y="1031337"/>
            <a:ext cx="2381250" cy="178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ooo\Desktop\7a3a90bcf9626b665e41393af05a07d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6"/>
          <a:stretch/>
        </p:blipFill>
        <p:spPr bwMode="auto">
          <a:xfrm>
            <a:off x="81625" y="2831767"/>
            <a:ext cx="2381250" cy="175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ooo\Desktop\0207_258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" y="4610101"/>
            <a:ext cx="2381250" cy="21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82504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화산 외부</a:t>
            </a:r>
            <a:r>
              <a:rPr lang="en-US" altLang="ko-KR" smtClean="0">
                <a:solidFill>
                  <a:schemeClr val="bg1"/>
                </a:solidFill>
              </a:rPr>
              <a:t>(</a:t>
            </a:r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화산 중턱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흘러 내려오는 용암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불타는 숲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3075" name="Picture 3" descr="C:\Users\ooo\Desktop\5b4e5e390354eb9b4cc5dbce8787bad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52736"/>
            <a:ext cx="2736304" cy="20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ooo\Desktop\wall007-1680x10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445" r="14751" b="18381"/>
          <a:stretch/>
        </p:blipFill>
        <p:spPr bwMode="auto">
          <a:xfrm>
            <a:off x="66576" y="3203793"/>
            <a:ext cx="2705224" cy="159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ooo\Desktop\Igneou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" y="4869160"/>
            <a:ext cx="2693144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불타는 숲</a:t>
            </a:r>
            <a:r>
              <a:rPr lang="en-US" altLang="ko-KR" smtClean="0">
                <a:solidFill>
                  <a:schemeClr val="bg1"/>
                </a:solidFill>
              </a:rPr>
              <a:t>(</a:t>
            </a:r>
            <a:r>
              <a:rPr lang="en-US" altLang="ko-KR">
                <a:solidFill>
                  <a:schemeClr val="bg1"/>
                </a:solidFill>
              </a:rPr>
              <a:t>8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붙타는 숲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불타는 강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막다른 절벽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탈출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0" name="Picture 2" descr="C:\Users\ooo\Desktop\1d6788f02fd57194e72f15b077f86b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" y="1076445"/>
            <a:ext cx="2339000" cy="170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ooo\Desktop\555691656613be7a1e742fc85f41298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" y="2781803"/>
            <a:ext cx="233341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oo\Desktop\다운로드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" y="4934453"/>
            <a:ext cx="2329647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38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숲 중심</a:t>
            </a:r>
            <a:r>
              <a:rPr lang="en-US" altLang="ko-KR" smtClean="0">
                <a:solidFill>
                  <a:schemeClr val="bg1"/>
                </a:solidFill>
              </a:rPr>
              <a:t>(3)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푸른빛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의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숲길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푸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른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빛의 호수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푸른 빛의 숲길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입구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6149" name="Picture 5" descr="C:\Users\ooo\Desktop\13e6c53bebda178f762a123dfaa0d9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" y="2636912"/>
            <a:ext cx="288038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oo\Desktop\d36822ba29bae10ba37037ac3f6b94f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" y="4797152"/>
            <a:ext cx="2846589" cy="199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ooo\Desktop\87ae4df7a10a0cfb02f548245fb93c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" y="1035114"/>
            <a:ext cx="2846589" cy="18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12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동굴</a:t>
            </a:r>
            <a:r>
              <a:rPr lang="en-US" altLang="ko-KR" smtClean="0">
                <a:solidFill>
                  <a:schemeClr val="bg1"/>
                </a:solidFill>
              </a:rPr>
              <a:t>(4)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초입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내부 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끝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7171" name="Picture 3" descr="C:\Users\ooo\Desktop\05183d325aa77b51c0389fba449032f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" y="1052737"/>
            <a:ext cx="2363252" cy="13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ooo\Desktop\6c62fcdab65156818ae794c181eb1f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" y="2486130"/>
            <a:ext cx="2345868" cy="13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ooo\Desktop\027215dd91de7534e3db148dfbb3de9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" y="3919895"/>
            <a:ext cx="2345868" cy="123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ooo\Desktop\91be46863372c2097242863110123cd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2" y="5229200"/>
            <a:ext cx="2345868" cy="14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7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숲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smtClean="0">
                <a:solidFill>
                  <a:schemeClr val="bg1"/>
                </a:solidFill>
              </a:rPr>
              <a:t>막장</a:t>
            </a:r>
            <a:r>
              <a:rPr lang="en-US" altLang="ko-KR" smtClean="0">
                <a:solidFill>
                  <a:schemeClr val="bg1"/>
                </a:solidFill>
              </a:rPr>
              <a:t>(5)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동굴 외부</a:t>
            </a:r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동이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튼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숲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탈출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8195" name="Picture 3" descr="C:\Users\ooo\Desktop\fc4c669856bcd85d6fb73b40e5ecf3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1" y="3044676"/>
            <a:ext cx="1986061" cy="18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ooo\Desktop\a8c32652408410f2ca0ae913919bc7f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2" y="1161589"/>
            <a:ext cx="1986061" cy="183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ooo\Desktop\고니\news36780_13900-new_screenshots_emerge_for_ori_and_the_blind_fores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0" y="4984184"/>
            <a:ext cx="1986061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18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oo\Desktop\c2c61696e4c1b8c451caf076ff98c7d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35796" y="948690"/>
            <a:ext cx="3672408" cy="590931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600" smtClean="0">
                <a:solidFill>
                  <a:schemeClr val="bg1"/>
                </a:solidFill>
              </a:rPr>
              <a:t>대구간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1 - </a:t>
            </a:r>
            <a:r>
              <a:rPr lang="ko-KR" altLang="en-US" sz="2400" smtClean="0">
                <a:solidFill>
                  <a:schemeClr val="bg1"/>
                </a:solidFill>
              </a:rPr>
              <a:t>입</a:t>
            </a:r>
            <a:r>
              <a:rPr lang="ko-KR" altLang="en-US" sz="2400">
                <a:solidFill>
                  <a:schemeClr val="bg1"/>
                </a:solidFill>
              </a:rPr>
              <a:t>구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2 - </a:t>
            </a:r>
            <a:r>
              <a:rPr lang="ko-KR" altLang="en-US" sz="2400" smtClean="0">
                <a:solidFill>
                  <a:schemeClr val="bg1"/>
                </a:solidFill>
              </a:rPr>
              <a:t>바위함</a:t>
            </a:r>
            <a:r>
              <a:rPr lang="ko-KR" altLang="en-US" sz="2400">
                <a:solidFill>
                  <a:schemeClr val="bg1"/>
                </a:solidFill>
              </a:rPr>
              <a:t>정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3 - </a:t>
            </a:r>
            <a:r>
              <a:rPr lang="ko-KR" altLang="en-US" sz="2400" smtClean="0">
                <a:solidFill>
                  <a:schemeClr val="bg1"/>
                </a:solidFill>
              </a:rPr>
              <a:t>샛</a:t>
            </a:r>
            <a:r>
              <a:rPr lang="ko-KR" altLang="en-US" sz="2400">
                <a:solidFill>
                  <a:schemeClr val="bg1"/>
                </a:solidFill>
              </a:rPr>
              <a:t>길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4 - </a:t>
            </a:r>
            <a:r>
              <a:rPr lang="ko-KR" altLang="en-US" sz="2400" smtClean="0">
                <a:solidFill>
                  <a:schemeClr val="bg1"/>
                </a:solidFill>
              </a:rPr>
              <a:t>무너</a:t>
            </a:r>
            <a:r>
              <a:rPr lang="ko-KR" altLang="en-US" sz="2400">
                <a:solidFill>
                  <a:schemeClr val="bg1"/>
                </a:solidFill>
              </a:rPr>
              <a:t>짐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5 - </a:t>
            </a:r>
            <a:r>
              <a:rPr lang="ko-KR" altLang="en-US" sz="2400" smtClean="0">
                <a:solidFill>
                  <a:schemeClr val="bg1"/>
                </a:solidFill>
              </a:rPr>
              <a:t>탈</a:t>
            </a:r>
            <a:r>
              <a:rPr lang="ko-KR" altLang="en-US" sz="2400">
                <a:solidFill>
                  <a:schemeClr val="bg1"/>
                </a:solidFill>
              </a:rPr>
              <a:t>출</a:t>
            </a:r>
            <a:endParaRPr lang="en-US" altLang="ko-KR" sz="2400" smtClean="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1000">
              <a:solidFill>
                <a:schemeClr val="bg1"/>
              </a:solidFill>
            </a:endParaRPr>
          </a:p>
          <a:p>
            <a:pPr algn="ctr"/>
            <a:endParaRPr lang="en-US" altLang="ko-KR" sz="1000" smtClean="0">
              <a:solidFill>
                <a:schemeClr val="bg1"/>
              </a:solidFill>
            </a:endParaRPr>
          </a:p>
          <a:p>
            <a:pPr algn="ctr"/>
            <a:endParaRPr lang="en-US" altLang="ko-KR" sz="240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6"/>
          </a:solidFill>
        </p:spPr>
        <p:txBody>
          <a:bodyPr/>
          <a:lstStyle/>
          <a:p>
            <a:pPr algn="l"/>
            <a:r>
              <a:rPr lang="ko-KR" altLang="en-US" smtClean="0">
                <a:solidFill>
                  <a:schemeClr val="bg1"/>
                </a:solidFill>
              </a:rPr>
              <a:t>스테이지</a:t>
            </a:r>
            <a:r>
              <a:rPr lang="en-US" altLang="ko-KR">
                <a:solidFill>
                  <a:schemeClr val="bg1"/>
                </a:solidFill>
              </a:rPr>
              <a:t>2</a:t>
            </a:r>
            <a:r>
              <a:rPr lang="ko-KR" altLang="en-US" smtClean="0">
                <a:solidFill>
                  <a:schemeClr val="bg1"/>
                </a:solidFill>
              </a:rPr>
              <a:t>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신</a:t>
            </a:r>
            <a:r>
              <a:rPr lang="ko-KR" altLang="en-US">
                <a:solidFill>
                  <a:schemeClr val="bg1"/>
                </a:solidFill>
              </a:rPr>
              <a:t>전</a:t>
            </a:r>
          </a:p>
        </p:txBody>
      </p:sp>
    </p:spTree>
    <p:extLst>
      <p:ext uri="{BB962C8B-B14F-4D97-AF65-F5344CB8AC3E}">
        <p14:creationId xmlns:p14="http://schemas.microsoft.com/office/powerpoint/2010/main" val="74869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입구</a:t>
            </a:r>
            <a:r>
              <a:rPr lang="en-US" altLang="ko-KR" smtClean="0">
                <a:solidFill>
                  <a:schemeClr val="bg1"/>
                </a:solidFill>
              </a:rPr>
              <a:t>(1)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숲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입구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다리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 입구 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문</a:t>
            </a:r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신전내부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026" name="Picture 2" descr="C:\Users\ooo\Desktop\e4cbecda828aec1cccce134bfb7bffa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409746"/>
            <a:ext cx="1800200" cy="179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oo\Desktop\9a4387ddae0ad7c99b6d43d56e61bb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44652"/>
            <a:ext cx="1800648" cy="13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oo\Desktop\92c2c873e139189bb5dc8fbbdf82d48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67146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71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965240"/>
            <a:ext cx="9144000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  <a:p>
            <a:pPr algn="ctr"/>
            <a:endParaRPr lang="en-US" altLang="ko-KR">
              <a:solidFill>
                <a:schemeClr val="bg1"/>
              </a:solidFill>
            </a:endParaRPr>
          </a:p>
          <a:p>
            <a:pPr algn="ctr"/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980727"/>
          </a:xfrm>
          <a:solidFill>
            <a:schemeClr val="accent1"/>
          </a:solidFill>
        </p:spPr>
        <p:txBody>
          <a:bodyPr/>
          <a:lstStyle/>
          <a:p>
            <a:pPr algn="r"/>
            <a:r>
              <a:rPr lang="ko-KR" altLang="en-US" smtClean="0">
                <a:solidFill>
                  <a:schemeClr val="bg1"/>
                </a:solidFill>
              </a:rPr>
              <a:t>대구간 </a:t>
            </a:r>
            <a:r>
              <a:rPr lang="en-US" altLang="ko-KR" smtClean="0">
                <a:solidFill>
                  <a:schemeClr val="bg1"/>
                </a:solidFill>
              </a:rPr>
              <a:t>- </a:t>
            </a:r>
            <a:r>
              <a:rPr lang="ko-KR" altLang="en-US" smtClean="0">
                <a:solidFill>
                  <a:schemeClr val="bg1"/>
                </a:solidFill>
              </a:rPr>
              <a:t>바위 함정</a:t>
            </a:r>
            <a:r>
              <a:rPr lang="en-US" altLang="ko-KR" smtClean="0">
                <a:solidFill>
                  <a:schemeClr val="bg1"/>
                </a:solidFill>
              </a:rPr>
              <a:t>(2)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1960" y="1196752"/>
            <a:ext cx="3384376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소분위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함정 시작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2, 3, 4 - </a:t>
            </a:r>
            <a:r>
              <a:rPr lang="ko-KR" altLang="en-US" smtClean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통로</a:t>
            </a:r>
            <a:endParaRPr lang="en-US" altLang="ko-KR" smtClean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050" name="Picture 2" descr="C:\Users\ooo\Desktop\K-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6" y="1116741"/>
            <a:ext cx="2772702" cy="207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oo\Desktop\7f55be603405604b252a2e85d5b0ee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6" y="3019425"/>
            <a:ext cx="2772702" cy="19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ooo\Desktop\c0bec0aaa5a227b61d7ceab9443ff2c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6" y="5020766"/>
            <a:ext cx="2802393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3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7588</TotalTime>
  <Words>763</Words>
  <Application>Microsoft Office PowerPoint</Application>
  <PresentationFormat>화면 슬라이드 쇼(4:3)</PresentationFormat>
  <Paragraphs>825</Paragraphs>
  <Slides>34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스테이지1 - 숲</vt:lpstr>
      <vt:lpstr>대구간 - 신전(1)</vt:lpstr>
      <vt:lpstr>대구간 - 숲 초입(2)</vt:lpstr>
      <vt:lpstr>대구간 - 숲 중심(3)</vt:lpstr>
      <vt:lpstr>대구간 - 동굴(4)</vt:lpstr>
      <vt:lpstr>대구간 - 숲 막장(5)</vt:lpstr>
      <vt:lpstr>스테이지2 - 신전</vt:lpstr>
      <vt:lpstr>대구간 - 입구(1)</vt:lpstr>
      <vt:lpstr>대구간 - 바위 함정(2)</vt:lpstr>
      <vt:lpstr>대구간 - 샛길(3)</vt:lpstr>
      <vt:lpstr>대구간 - 무너짐(4)</vt:lpstr>
      <vt:lpstr>대구간 - 탈출(5)</vt:lpstr>
      <vt:lpstr>스테이지3 - 바다</vt:lpstr>
      <vt:lpstr>대구간 - 얕은 바다(1)</vt:lpstr>
      <vt:lpstr>대구간 - 깊은 바다1(2)</vt:lpstr>
      <vt:lpstr>대구간 - 깊은 바다2(3)</vt:lpstr>
      <vt:lpstr>대구간 - 동굴(1)</vt:lpstr>
      <vt:lpstr>대구간 - 난파선(1)</vt:lpstr>
      <vt:lpstr>스테이지4 - 설산</vt:lpstr>
      <vt:lpstr>대구간 - 얼음 숲(1)</vt:lpstr>
      <vt:lpstr>대구간 - 얼어붙은 호수(2)</vt:lpstr>
      <vt:lpstr>대구간 - 눈보라(3)</vt:lpstr>
      <vt:lpstr>대구간 - 얼음 동굴(4)</vt:lpstr>
      <vt:lpstr>대구간 - 얼음신전(5)</vt:lpstr>
      <vt:lpstr>대구간 - 눈사태(6)</vt:lpstr>
      <vt:lpstr>스테이지5 - 화산</vt:lpstr>
      <vt:lpstr>대구간 - 화산 입구(1)</vt:lpstr>
      <vt:lpstr>대구간 - 용암의 강1(2)</vt:lpstr>
      <vt:lpstr>대구간 - 화산 중심부1(3)</vt:lpstr>
      <vt:lpstr>대구간 - 신전(4)</vt:lpstr>
      <vt:lpstr>대구간 - 화산 중심부2(5)</vt:lpstr>
      <vt:lpstr>대구간 - 용암의 강2(6)</vt:lpstr>
      <vt:lpstr>대구간 - 화산 외부(7)</vt:lpstr>
      <vt:lpstr>대구간 - 불타는 숲(8)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스테이지1 - 숲</dc:title>
  <dc:creator>Microsoft Corporation</dc:creator>
  <cp:lastModifiedBy>ooo</cp:lastModifiedBy>
  <cp:revision>44</cp:revision>
  <dcterms:created xsi:type="dcterms:W3CDTF">2006-10-05T04:04:58Z</dcterms:created>
  <dcterms:modified xsi:type="dcterms:W3CDTF">2018-03-01T14:05:06Z</dcterms:modified>
</cp:coreProperties>
</file>